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0" r:id="rId3"/>
    <p:sldId id="272" r:id="rId4"/>
    <p:sldId id="278" r:id="rId5"/>
    <p:sldId id="273" r:id="rId6"/>
    <p:sldId id="279" r:id="rId7"/>
    <p:sldId id="274" r:id="rId8"/>
    <p:sldId id="275" r:id="rId9"/>
    <p:sldId id="262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C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679" autoAdjust="0"/>
  </p:normalViewPr>
  <p:slideViewPr>
    <p:cSldViewPr>
      <p:cViewPr>
        <p:scale>
          <a:sx n="125" d="100"/>
          <a:sy n="125" d="100"/>
        </p:scale>
        <p:origin x="-28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thingspeak.com/apps/matlab_visualizations/202659" TargetMode="External"/><Relationship Id="rId2" Type="http://schemas.openxmlformats.org/officeDocument/2006/relationships/hyperlink" Target="https://thingspeak.com/apps/matlab_visualizations/223275/edit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thingspeak.com/apps/matlab_visualizations/202659" TargetMode="External"/><Relationship Id="rId2" Type="http://schemas.openxmlformats.org/officeDocument/2006/relationships/hyperlink" Target="https://thingspeak.com/apps/matlab_visualizations/223275/edi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DA7319-5263-0948-A4F5-4DAB069A6D3A}" type="doc">
      <dgm:prSet loTypeId="urn:microsoft.com/office/officeart/2005/8/layout/StepDownProcess" loCatId="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lang="es-ES"/>
        </a:p>
      </dgm:t>
    </dgm:pt>
    <dgm:pt modelId="{D58F077D-F7A4-D949-B310-AF39D4B020E6}">
      <dgm:prSet phldrT="[Texto]"/>
      <dgm:spPr/>
      <dgm:t>
        <a:bodyPr/>
        <a:lstStyle/>
        <a:p>
          <a:r>
            <a:rPr lang="es-ES" dirty="0" smtClean="0">
              <a:hlinkClick xmlns:r="http://schemas.openxmlformats.org/officeDocument/2006/relationships" r:id="rId1"/>
            </a:rPr>
            <a:t>Practice1</a:t>
          </a:r>
          <a:endParaRPr lang="es-ES" dirty="0"/>
        </a:p>
      </dgm:t>
    </dgm:pt>
    <dgm:pt modelId="{D5EA5BB6-51C5-B24F-94E8-60E0FD0A69CE}" type="parTrans" cxnId="{BEC436F7-2B05-1A41-BB8F-D73FE95739CD}">
      <dgm:prSet/>
      <dgm:spPr/>
      <dgm:t>
        <a:bodyPr/>
        <a:lstStyle/>
        <a:p>
          <a:endParaRPr lang="es-ES"/>
        </a:p>
      </dgm:t>
    </dgm:pt>
    <dgm:pt modelId="{FEF477AA-B813-6445-A3D9-65E1E8A7BF95}" type="sibTrans" cxnId="{BEC436F7-2B05-1A41-BB8F-D73FE95739CD}">
      <dgm:prSet/>
      <dgm:spPr/>
      <dgm:t>
        <a:bodyPr/>
        <a:lstStyle/>
        <a:p>
          <a:endParaRPr lang="es-ES"/>
        </a:p>
      </dgm:t>
    </dgm:pt>
    <dgm:pt modelId="{064F3DB8-C755-6F4C-8BFC-4DC87DC98264}">
      <dgm:prSet phldrT="[Texto]" custT="1"/>
      <dgm:spPr/>
      <dgm:t>
        <a:bodyPr/>
        <a:lstStyle/>
        <a:p>
          <a:r>
            <a:rPr lang="en-GB" sz="1600" noProof="0" dirty="0" smtClean="0"/>
            <a:t>Run the simulation of wind direction analysis</a:t>
          </a:r>
          <a:endParaRPr lang="en-GB" sz="1600" noProof="0" dirty="0"/>
        </a:p>
      </dgm:t>
    </dgm:pt>
    <dgm:pt modelId="{A6E63180-0B61-794C-BC73-95FCB0E00555}" type="parTrans" cxnId="{021E1B89-8D93-1B49-8BA1-8988590FD997}">
      <dgm:prSet/>
      <dgm:spPr/>
      <dgm:t>
        <a:bodyPr/>
        <a:lstStyle/>
        <a:p>
          <a:endParaRPr lang="es-ES"/>
        </a:p>
      </dgm:t>
    </dgm:pt>
    <dgm:pt modelId="{0C4AABB8-C1BB-304F-B3F3-0A7FC6E01F94}" type="sibTrans" cxnId="{021E1B89-8D93-1B49-8BA1-8988590FD997}">
      <dgm:prSet/>
      <dgm:spPr/>
      <dgm:t>
        <a:bodyPr/>
        <a:lstStyle/>
        <a:p>
          <a:endParaRPr lang="es-ES"/>
        </a:p>
      </dgm:t>
    </dgm:pt>
    <dgm:pt modelId="{B7D21F40-5BFF-AC4E-B958-7FD20267AEE7}">
      <dgm:prSet phldrT="[Texto]"/>
      <dgm:spPr/>
      <dgm:t>
        <a:bodyPr/>
        <a:lstStyle/>
        <a:p>
          <a:r>
            <a:rPr lang="es-ES" dirty="0" err="1" smtClean="0"/>
            <a:t>Practice</a:t>
          </a:r>
          <a:r>
            <a:rPr lang="es-ES" dirty="0" smtClean="0"/>
            <a:t> 3</a:t>
          </a:r>
          <a:endParaRPr lang="es-ES" dirty="0"/>
        </a:p>
      </dgm:t>
    </dgm:pt>
    <dgm:pt modelId="{62F3B005-A91A-8A4C-BAEF-9543AA35B85E}" type="parTrans" cxnId="{4A460A05-CA59-0C42-9212-99C731729124}">
      <dgm:prSet/>
      <dgm:spPr/>
      <dgm:t>
        <a:bodyPr/>
        <a:lstStyle/>
        <a:p>
          <a:endParaRPr lang="es-ES"/>
        </a:p>
      </dgm:t>
    </dgm:pt>
    <dgm:pt modelId="{F287785E-5541-F041-8E68-B3A273671AD1}" type="sibTrans" cxnId="{4A460A05-CA59-0C42-9212-99C731729124}">
      <dgm:prSet/>
      <dgm:spPr/>
      <dgm:t>
        <a:bodyPr/>
        <a:lstStyle/>
        <a:p>
          <a:endParaRPr lang="es-ES"/>
        </a:p>
      </dgm:t>
    </dgm:pt>
    <dgm:pt modelId="{B243F5D8-CC3F-2846-9FCB-FA3B027D453A}">
      <dgm:prSet phldrT="[Texto]"/>
      <dgm:spPr/>
      <dgm:t>
        <a:bodyPr/>
        <a:lstStyle/>
        <a:p>
          <a:r>
            <a:rPr lang="es-ES" dirty="0" smtClean="0"/>
            <a:t>Free </a:t>
          </a:r>
          <a:r>
            <a:rPr lang="es-ES" dirty="0" err="1" smtClean="0"/>
            <a:t>practice</a:t>
          </a:r>
          <a:endParaRPr lang="es-ES" dirty="0"/>
        </a:p>
      </dgm:t>
    </dgm:pt>
    <dgm:pt modelId="{AAC6B3C6-714D-0749-B59A-AF66D2C4CE47}" type="parTrans" cxnId="{C9908DE3-A2AB-7E4F-A1F7-D888DFF240BD}">
      <dgm:prSet/>
      <dgm:spPr/>
      <dgm:t>
        <a:bodyPr/>
        <a:lstStyle/>
        <a:p>
          <a:endParaRPr lang="es-ES"/>
        </a:p>
      </dgm:t>
    </dgm:pt>
    <dgm:pt modelId="{37198137-E877-2C41-95F8-AB8E02C272A5}" type="sibTrans" cxnId="{C9908DE3-A2AB-7E4F-A1F7-D888DFF240BD}">
      <dgm:prSet/>
      <dgm:spPr/>
      <dgm:t>
        <a:bodyPr/>
        <a:lstStyle/>
        <a:p>
          <a:endParaRPr lang="es-ES"/>
        </a:p>
      </dgm:t>
    </dgm:pt>
    <dgm:pt modelId="{8B803439-886A-3545-9A01-5350BFE768F2}">
      <dgm:prSet phldrT="[Texto]" custT="1"/>
      <dgm:spPr/>
      <dgm:t>
        <a:bodyPr/>
        <a:lstStyle/>
        <a:p>
          <a:r>
            <a:rPr lang="es-ES" sz="1600" dirty="0" err="1" smtClean="0"/>
            <a:t>Code</a:t>
          </a:r>
          <a:r>
            <a:rPr lang="es-ES" sz="1600" dirty="0" smtClean="0"/>
            <a:t> </a:t>
          </a:r>
          <a:r>
            <a:rPr lang="es-ES" sz="1600" dirty="0" err="1" smtClean="0"/>
            <a:t>any</a:t>
          </a:r>
          <a:r>
            <a:rPr lang="es-ES" sz="1600" dirty="0" smtClean="0"/>
            <a:t> </a:t>
          </a:r>
          <a:r>
            <a:rPr lang="es-ES" sz="1600" dirty="0" err="1" smtClean="0"/>
            <a:t>analysis</a:t>
          </a:r>
          <a:r>
            <a:rPr lang="es-ES" sz="1600" dirty="0" smtClean="0"/>
            <a:t> </a:t>
          </a:r>
          <a:r>
            <a:rPr lang="es-ES" sz="1600" dirty="0" err="1" smtClean="0"/>
            <a:t>algorihm</a:t>
          </a:r>
          <a:r>
            <a:rPr lang="es-ES" sz="1600" dirty="0" smtClean="0"/>
            <a:t> </a:t>
          </a:r>
          <a:r>
            <a:rPr lang="es-ES" sz="1600" dirty="0" err="1" smtClean="0"/>
            <a:t>you</a:t>
          </a:r>
          <a:r>
            <a:rPr lang="es-ES" sz="1600" dirty="0" smtClean="0"/>
            <a:t> </a:t>
          </a:r>
          <a:r>
            <a:rPr lang="es-ES" sz="1600" dirty="0" err="1" smtClean="0"/>
            <a:t>want</a:t>
          </a:r>
          <a:endParaRPr lang="es-ES" sz="1600" dirty="0"/>
        </a:p>
      </dgm:t>
    </dgm:pt>
    <dgm:pt modelId="{1339686F-703E-2441-8BF7-36DC45139B95}" type="parTrans" cxnId="{08B47695-4667-924A-BF98-10A491C34643}">
      <dgm:prSet/>
      <dgm:spPr/>
      <dgm:t>
        <a:bodyPr/>
        <a:lstStyle/>
        <a:p>
          <a:endParaRPr lang="es-ES"/>
        </a:p>
      </dgm:t>
    </dgm:pt>
    <dgm:pt modelId="{0FD849D2-0F98-D443-81A0-D5C45FB4E67F}" type="sibTrans" cxnId="{08B47695-4667-924A-BF98-10A491C34643}">
      <dgm:prSet/>
      <dgm:spPr/>
      <dgm:t>
        <a:bodyPr/>
        <a:lstStyle/>
        <a:p>
          <a:endParaRPr lang="es-ES"/>
        </a:p>
      </dgm:t>
    </dgm:pt>
    <dgm:pt modelId="{D2E93A44-2093-DB4F-A9C2-1D19AB59917D}">
      <dgm:prSet phldrT="[Texto]"/>
      <dgm:spPr/>
      <dgm:t>
        <a:bodyPr/>
        <a:lstStyle/>
        <a:p>
          <a:r>
            <a:rPr lang="es-ES" dirty="0" err="1" smtClean="0">
              <a:hlinkClick xmlns:r="http://schemas.openxmlformats.org/officeDocument/2006/relationships" r:id="rId2"/>
            </a:rPr>
            <a:t>Practice</a:t>
          </a:r>
          <a:r>
            <a:rPr lang="es-ES" dirty="0" smtClean="0">
              <a:hlinkClick xmlns:r="http://schemas.openxmlformats.org/officeDocument/2006/relationships" r:id="rId2"/>
            </a:rPr>
            <a:t> 2</a:t>
          </a:r>
          <a:endParaRPr lang="es-ES" dirty="0"/>
        </a:p>
      </dgm:t>
    </dgm:pt>
    <dgm:pt modelId="{CDFF7B67-2867-994A-9A62-6BB859CCD64C}" type="parTrans" cxnId="{DC1B5FB5-C1CC-EC40-B4D3-CB52050AD0EF}">
      <dgm:prSet/>
      <dgm:spPr/>
      <dgm:t>
        <a:bodyPr/>
        <a:lstStyle/>
        <a:p>
          <a:endParaRPr lang="es-ES"/>
        </a:p>
      </dgm:t>
    </dgm:pt>
    <dgm:pt modelId="{4E19E22F-9C68-2845-B586-E495131714FF}" type="sibTrans" cxnId="{DC1B5FB5-C1CC-EC40-B4D3-CB52050AD0EF}">
      <dgm:prSet/>
      <dgm:spPr/>
      <dgm:t>
        <a:bodyPr/>
        <a:lstStyle/>
        <a:p>
          <a:endParaRPr lang="es-ES"/>
        </a:p>
      </dgm:t>
    </dgm:pt>
    <dgm:pt modelId="{922B6920-7296-6245-9F35-18ABA0CEFE2A}">
      <dgm:prSet phldrT="[Texto]" custT="1"/>
      <dgm:spPr/>
      <dgm:t>
        <a:bodyPr/>
        <a:lstStyle/>
        <a:p>
          <a:r>
            <a:rPr lang="de-DE" sz="1600" dirty="0" smtClean="0"/>
            <a:t>Modify/ </a:t>
          </a:r>
          <a:r>
            <a:rPr lang="de-DE" sz="1600" dirty="0" err="1" smtClean="0"/>
            <a:t>test</a:t>
          </a:r>
          <a:r>
            <a:rPr lang="de-DE" sz="1600" dirty="0" smtClean="0"/>
            <a:t> </a:t>
          </a:r>
          <a:r>
            <a:rPr lang="de-DE" sz="1600" dirty="0" err="1" smtClean="0"/>
            <a:t>the</a:t>
          </a:r>
          <a:r>
            <a:rPr lang="de-DE" sz="1600" dirty="0" smtClean="0"/>
            <a:t> </a:t>
          </a:r>
          <a:r>
            <a:rPr lang="de-DE" sz="1600" dirty="0" err="1" smtClean="0"/>
            <a:t>existing</a:t>
          </a:r>
          <a:r>
            <a:rPr lang="de-DE" sz="1600" dirty="0" smtClean="0"/>
            <a:t> MATLAB </a:t>
          </a:r>
          <a:r>
            <a:rPr lang="de-DE" sz="1600" dirty="0" err="1" smtClean="0"/>
            <a:t>programming</a:t>
          </a:r>
          <a:r>
            <a:rPr lang="de-DE" sz="1600" dirty="0" smtClean="0"/>
            <a:t> </a:t>
          </a:r>
          <a:endParaRPr lang="es-ES" sz="1600" dirty="0"/>
        </a:p>
      </dgm:t>
    </dgm:pt>
    <dgm:pt modelId="{0376018B-7632-B240-8F55-A14128B0DAF2}" type="parTrans" cxnId="{D4167B8C-81A1-9149-8BF6-1F1843C4B169}">
      <dgm:prSet/>
      <dgm:spPr/>
      <dgm:t>
        <a:bodyPr/>
        <a:lstStyle/>
        <a:p>
          <a:endParaRPr lang="es-ES"/>
        </a:p>
      </dgm:t>
    </dgm:pt>
    <dgm:pt modelId="{2DFE71E4-02C3-3045-9D2A-7107BEA15059}" type="sibTrans" cxnId="{D4167B8C-81A1-9149-8BF6-1F1843C4B169}">
      <dgm:prSet/>
      <dgm:spPr/>
      <dgm:t>
        <a:bodyPr/>
        <a:lstStyle/>
        <a:p>
          <a:endParaRPr lang="es-ES"/>
        </a:p>
      </dgm:t>
    </dgm:pt>
    <dgm:pt modelId="{D57D30B5-D39D-7942-86AC-06136D7FEEEC}">
      <dgm:prSet phldrT="[Texto]" custT="1"/>
      <dgm:spPr/>
      <dgm:t>
        <a:bodyPr/>
        <a:lstStyle/>
        <a:p>
          <a:r>
            <a:rPr lang="es-ES" sz="1600" dirty="0" err="1" smtClean="0"/>
            <a:t>Write</a:t>
          </a:r>
          <a:r>
            <a:rPr lang="es-ES" sz="1600" dirty="0" smtClean="0"/>
            <a:t> </a:t>
          </a:r>
          <a:r>
            <a:rPr lang="es-ES" sz="1600" dirty="0" err="1" smtClean="0"/>
            <a:t>your</a:t>
          </a:r>
          <a:r>
            <a:rPr lang="es-ES" sz="1600" dirty="0" smtClean="0"/>
            <a:t> </a:t>
          </a:r>
          <a:r>
            <a:rPr lang="es-ES" sz="1600" dirty="0" err="1" smtClean="0"/>
            <a:t>own</a:t>
          </a:r>
          <a:r>
            <a:rPr lang="es-ES" sz="1600" dirty="0" smtClean="0"/>
            <a:t> MATLAB-</a:t>
          </a:r>
          <a:r>
            <a:rPr lang="es-ES" sz="1600" dirty="0" err="1" smtClean="0"/>
            <a:t>code</a:t>
          </a:r>
          <a:r>
            <a:rPr lang="es-ES" sz="1600" dirty="0" smtClean="0"/>
            <a:t> </a:t>
          </a:r>
          <a:r>
            <a:rPr lang="es-ES" sz="1600" dirty="0" err="1" smtClean="0"/>
            <a:t>for</a:t>
          </a:r>
          <a:r>
            <a:rPr lang="es-ES" sz="1600" dirty="0" smtClean="0"/>
            <a:t> </a:t>
          </a:r>
          <a:r>
            <a:rPr lang="en-GB" sz="1600" noProof="0" dirty="0" smtClean="0"/>
            <a:t>of wind direction analysis</a:t>
          </a:r>
          <a:r>
            <a:rPr lang="es-ES" sz="1600" dirty="0" smtClean="0"/>
            <a:t> </a:t>
          </a:r>
          <a:endParaRPr lang="es-ES" sz="1600" dirty="0"/>
        </a:p>
      </dgm:t>
    </dgm:pt>
    <dgm:pt modelId="{7D7443CC-9367-BD42-A5D1-892D548C3A9D}" type="parTrans" cxnId="{3B9885A0-2930-584A-B752-29E03D259F92}">
      <dgm:prSet/>
      <dgm:spPr/>
      <dgm:t>
        <a:bodyPr/>
        <a:lstStyle/>
        <a:p>
          <a:endParaRPr lang="es-ES"/>
        </a:p>
      </dgm:t>
    </dgm:pt>
    <dgm:pt modelId="{86257CF0-EE47-8649-8137-13961AF13B5E}" type="sibTrans" cxnId="{3B9885A0-2930-584A-B752-29E03D259F92}">
      <dgm:prSet/>
      <dgm:spPr/>
      <dgm:t>
        <a:bodyPr/>
        <a:lstStyle/>
        <a:p>
          <a:endParaRPr lang="es-ES"/>
        </a:p>
      </dgm:t>
    </dgm:pt>
    <dgm:pt modelId="{51F97B59-1D80-F34C-B74B-AF79F6B335DA}" type="pres">
      <dgm:prSet presAssocID="{59DA7319-5263-0948-A4F5-4DAB069A6D3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0E7DE84F-C548-9745-A989-A298BE61B4E6}" type="pres">
      <dgm:prSet presAssocID="{D58F077D-F7A4-D949-B310-AF39D4B020E6}" presName="composite" presStyleCnt="0"/>
      <dgm:spPr/>
    </dgm:pt>
    <dgm:pt modelId="{E0FEE4C6-D0A0-664C-B3CF-1732DB29DEC7}" type="pres">
      <dgm:prSet presAssocID="{D58F077D-F7A4-D949-B310-AF39D4B020E6}" presName="bentUpArrow1" presStyleLbl="alignImgPlace1" presStyleIdx="0" presStyleCnt="3"/>
      <dgm:spPr/>
    </dgm:pt>
    <dgm:pt modelId="{83B027C1-472B-E446-B366-748D375A4FC3}" type="pres">
      <dgm:prSet presAssocID="{D58F077D-F7A4-D949-B310-AF39D4B020E6}" presName="ParentText" presStyleLbl="node1" presStyleIdx="0" presStyleCnt="4" custScaleX="1039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1775FA-5AA2-6C41-8C86-76B5AB3F5A5C}" type="pres">
      <dgm:prSet presAssocID="{D58F077D-F7A4-D949-B310-AF39D4B020E6}" presName="ChildText" presStyleLbl="revTx" presStyleIdx="0" presStyleCnt="4" custScaleX="231787" custLinFactNeighborX="726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14C872-358D-624B-8B88-39F1E30C3B63}" type="pres">
      <dgm:prSet presAssocID="{FEF477AA-B813-6445-A3D9-65E1E8A7BF95}" presName="sibTrans" presStyleCnt="0"/>
      <dgm:spPr/>
    </dgm:pt>
    <dgm:pt modelId="{900789CA-3EDD-2943-9F7C-50E38CC0A974}" type="pres">
      <dgm:prSet presAssocID="{D2E93A44-2093-DB4F-A9C2-1D19AB59917D}" presName="composite" presStyleCnt="0"/>
      <dgm:spPr/>
    </dgm:pt>
    <dgm:pt modelId="{611AC184-82B6-0B4D-9186-CAD3EEF9673C}" type="pres">
      <dgm:prSet presAssocID="{D2E93A44-2093-DB4F-A9C2-1D19AB59917D}" presName="bentUpArrow1" presStyleLbl="alignImgPlace1" presStyleIdx="1" presStyleCnt="3"/>
      <dgm:spPr/>
    </dgm:pt>
    <dgm:pt modelId="{EBF44B73-C206-4D41-9500-EDBD03F45366}" type="pres">
      <dgm:prSet presAssocID="{D2E93A44-2093-DB4F-A9C2-1D19AB59917D}" presName="ParentText" presStyleLbl="node1" presStyleIdx="1" presStyleCnt="4" custScaleX="1151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E10F85-862F-B34C-B8CF-F4203B12BCA4}" type="pres">
      <dgm:prSet presAssocID="{D2E93A44-2093-DB4F-A9C2-1D19AB59917D}" presName="ChildText" presStyleLbl="revTx" presStyleIdx="1" presStyleCnt="4" custScaleX="246743" custLinFactX="5451" custLinFactNeighborX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0489CD-4C0A-474A-BE21-553E1E2126E6}" type="pres">
      <dgm:prSet presAssocID="{4E19E22F-9C68-2845-B586-E495131714FF}" presName="sibTrans" presStyleCnt="0"/>
      <dgm:spPr/>
    </dgm:pt>
    <dgm:pt modelId="{C8A17F64-B81C-2641-89CD-72C1251E0D2B}" type="pres">
      <dgm:prSet presAssocID="{B7D21F40-5BFF-AC4E-B958-7FD20267AEE7}" presName="composite" presStyleCnt="0"/>
      <dgm:spPr/>
    </dgm:pt>
    <dgm:pt modelId="{8D3556A4-20E9-2340-809A-934743826E68}" type="pres">
      <dgm:prSet presAssocID="{B7D21F40-5BFF-AC4E-B958-7FD20267AEE7}" presName="bentUpArrow1" presStyleLbl="alignImgPlace1" presStyleIdx="2" presStyleCnt="3"/>
      <dgm:spPr/>
    </dgm:pt>
    <dgm:pt modelId="{48F685A6-5D57-2846-8C9A-A1A6E43FE49E}" type="pres">
      <dgm:prSet presAssocID="{B7D21F40-5BFF-AC4E-B958-7FD20267AEE7}" presName="ParentText" presStyleLbl="node1" presStyleIdx="2" presStyleCnt="4" custScaleX="1131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6980BB5-04B5-EF46-88CD-82CB0EA2F2EA}" type="pres">
      <dgm:prSet presAssocID="{B7D21F40-5BFF-AC4E-B958-7FD20267AEE7}" presName="ChildText" presStyleLbl="revTx" presStyleIdx="2" presStyleCnt="4" custScaleX="328681" custLinFactX="33939" custLinFactNeighborX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9B0F41E-3058-064A-A901-77D84B92B0B7}" type="pres">
      <dgm:prSet presAssocID="{F287785E-5541-F041-8E68-B3A273671AD1}" presName="sibTrans" presStyleCnt="0"/>
      <dgm:spPr/>
    </dgm:pt>
    <dgm:pt modelId="{A14BBB54-9389-A146-8FBB-C95F6DD2E785}" type="pres">
      <dgm:prSet presAssocID="{B243F5D8-CC3F-2846-9FCB-FA3B027D453A}" presName="composite" presStyleCnt="0"/>
      <dgm:spPr/>
    </dgm:pt>
    <dgm:pt modelId="{40CA2C67-D78E-364C-8F73-0C2AC122B084}" type="pres">
      <dgm:prSet presAssocID="{B243F5D8-CC3F-2846-9FCB-FA3B027D453A}" presName="ParentText" presStyleLbl="node1" presStyleIdx="3" presStyleCnt="4" custScaleX="1216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6AAB4F-E269-AA4D-A264-48932EB77801}" type="pres">
      <dgm:prSet presAssocID="{B243F5D8-CC3F-2846-9FCB-FA3B027D453A}" presName="FinalChildText" presStyleLbl="revTx" presStyleIdx="3" presStyleCnt="4" custScaleX="218797" custLinFactNeighborX="72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EC436F7-2B05-1A41-BB8F-D73FE95739CD}" srcId="{59DA7319-5263-0948-A4F5-4DAB069A6D3A}" destId="{D58F077D-F7A4-D949-B310-AF39D4B020E6}" srcOrd="0" destOrd="0" parTransId="{D5EA5BB6-51C5-B24F-94E8-60E0FD0A69CE}" sibTransId="{FEF477AA-B813-6445-A3D9-65E1E8A7BF95}"/>
    <dgm:cxn modelId="{D4167B8C-81A1-9149-8BF6-1F1843C4B169}" srcId="{D2E93A44-2093-DB4F-A9C2-1D19AB59917D}" destId="{922B6920-7296-6245-9F35-18ABA0CEFE2A}" srcOrd="0" destOrd="0" parTransId="{0376018B-7632-B240-8F55-A14128B0DAF2}" sibTransId="{2DFE71E4-02C3-3045-9D2A-7107BEA15059}"/>
    <dgm:cxn modelId="{08B47695-4667-924A-BF98-10A491C34643}" srcId="{B243F5D8-CC3F-2846-9FCB-FA3B027D453A}" destId="{8B803439-886A-3545-9A01-5350BFE768F2}" srcOrd="0" destOrd="0" parTransId="{1339686F-703E-2441-8BF7-36DC45139B95}" sibTransId="{0FD849D2-0F98-D443-81A0-D5C45FB4E67F}"/>
    <dgm:cxn modelId="{021E1B89-8D93-1B49-8BA1-8988590FD997}" srcId="{D58F077D-F7A4-D949-B310-AF39D4B020E6}" destId="{064F3DB8-C755-6F4C-8BFC-4DC87DC98264}" srcOrd="0" destOrd="0" parTransId="{A6E63180-0B61-794C-BC73-95FCB0E00555}" sibTransId="{0C4AABB8-C1BB-304F-B3F3-0A7FC6E01F94}"/>
    <dgm:cxn modelId="{DC1B5FB5-C1CC-EC40-B4D3-CB52050AD0EF}" srcId="{59DA7319-5263-0948-A4F5-4DAB069A6D3A}" destId="{D2E93A44-2093-DB4F-A9C2-1D19AB59917D}" srcOrd="1" destOrd="0" parTransId="{CDFF7B67-2867-994A-9A62-6BB859CCD64C}" sibTransId="{4E19E22F-9C68-2845-B586-E495131714FF}"/>
    <dgm:cxn modelId="{4A460A05-CA59-0C42-9212-99C731729124}" srcId="{59DA7319-5263-0948-A4F5-4DAB069A6D3A}" destId="{B7D21F40-5BFF-AC4E-B958-7FD20267AEE7}" srcOrd="2" destOrd="0" parTransId="{62F3B005-A91A-8A4C-BAEF-9543AA35B85E}" sibTransId="{F287785E-5541-F041-8E68-B3A273671AD1}"/>
    <dgm:cxn modelId="{60800573-69E0-734F-9484-A60CF9D2AAAF}" type="presOf" srcId="{B7D21F40-5BFF-AC4E-B958-7FD20267AEE7}" destId="{48F685A6-5D57-2846-8C9A-A1A6E43FE49E}" srcOrd="0" destOrd="0" presId="urn:microsoft.com/office/officeart/2005/8/layout/StepDownProcess"/>
    <dgm:cxn modelId="{A7794644-3668-1642-83D4-6D3FFDC731C2}" type="presOf" srcId="{B243F5D8-CC3F-2846-9FCB-FA3B027D453A}" destId="{40CA2C67-D78E-364C-8F73-0C2AC122B084}" srcOrd="0" destOrd="0" presId="urn:microsoft.com/office/officeart/2005/8/layout/StepDownProcess"/>
    <dgm:cxn modelId="{40A9D242-B01C-2F4C-98A6-20B2C6437CEA}" type="presOf" srcId="{D2E93A44-2093-DB4F-A9C2-1D19AB59917D}" destId="{EBF44B73-C206-4D41-9500-EDBD03F45366}" srcOrd="0" destOrd="0" presId="urn:microsoft.com/office/officeart/2005/8/layout/StepDownProcess"/>
    <dgm:cxn modelId="{3B9885A0-2930-584A-B752-29E03D259F92}" srcId="{B7D21F40-5BFF-AC4E-B958-7FD20267AEE7}" destId="{D57D30B5-D39D-7942-86AC-06136D7FEEEC}" srcOrd="0" destOrd="0" parTransId="{7D7443CC-9367-BD42-A5D1-892D548C3A9D}" sibTransId="{86257CF0-EE47-8649-8137-13961AF13B5E}"/>
    <dgm:cxn modelId="{C9908DE3-A2AB-7E4F-A1F7-D888DFF240BD}" srcId="{59DA7319-5263-0948-A4F5-4DAB069A6D3A}" destId="{B243F5D8-CC3F-2846-9FCB-FA3B027D453A}" srcOrd="3" destOrd="0" parTransId="{AAC6B3C6-714D-0749-B59A-AF66D2C4CE47}" sibTransId="{37198137-E877-2C41-95F8-AB8E02C272A5}"/>
    <dgm:cxn modelId="{52E820D3-F8BB-D348-877C-9285063187C1}" type="presOf" srcId="{064F3DB8-C755-6F4C-8BFC-4DC87DC98264}" destId="{D91775FA-5AA2-6C41-8C86-76B5AB3F5A5C}" srcOrd="0" destOrd="0" presId="urn:microsoft.com/office/officeart/2005/8/layout/StepDownProcess"/>
    <dgm:cxn modelId="{2C909BCD-D0C8-564B-804E-1CD3415AE844}" type="presOf" srcId="{D58F077D-F7A4-D949-B310-AF39D4B020E6}" destId="{83B027C1-472B-E446-B366-748D375A4FC3}" srcOrd="0" destOrd="0" presId="urn:microsoft.com/office/officeart/2005/8/layout/StepDownProcess"/>
    <dgm:cxn modelId="{FB526D7F-C619-7440-9299-849867C1AAED}" type="presOf" srcId="{D57D30B5-D39D-7942-86AC-06136D7FEEEC}" destId="{56980BB5-04B5-EF46-88CD-82CB0EA2F2EA}" srcOrd="0" destOrd="0" presId="urn:microsoft.com/office/officeart/2005/8/layout/StepDownProcess"/>
    <dgm:cxn modelId="{452CED48-3143-A440-99FA-CBFC483E91FE}" type="presOf" srcId="{8B803439-886A-3545-9A01-5350BFE768F2}" destId="{336AAB4F-E269-AA4D-A264-48932EB77801}" srcOrd="0" destOrd="0" presId="urn:microsoft.com/office/officeart/2005/8/layout/StepDownProcess"/>
    <dgm:cxn modelId="{320BC133-322F-2E45-A900-B64AF23279DB}" type="presOf" srcId="{922B6920-7296-6245-9F35-18ABA0CEFE2A}" destId="{DDE10F85-862F-B34C-B8CF-F4203B12BCA4}" srcOrd="0" destOrd="0" presId="urn:microsoft.com/office/officeart/2005/8/layout/StepDownProcess"/>
    <dgm:cxn modelId="{1CD5550E-1171-3741-8918-7FD6D6E1115B}" type="presOf" srcId="{59DA7319-5263-0948-A4F5-4DAB069A6D3A}" destId="{51F97B59-1D80-F34C-B74B-AF79F6B335DA}" srcOrd="0" destOrd="0" presId="urn:microsoft.com/office/officeart/2005/8/layout/StepDownProcess"/>
    <dgm:cxn modelId="{EC436E7A-86BC-204E-A16D-E69561ACDB94}" type="presParOf" srcId="{51F97B59-1D80-F34C-B74B-AF79F6B335DA}" destId="{0E7DE84F-C548-9745-A989-A298BE61B4E6}" srcOrd="0" destOrd="0" presId="urn:microsoft.com/office/officeart/2005/8/layout/StepDownProcess"/>
    <dgm:cxn modelId="{BB29146A-AD6F-1B41-A7CD-94A227A59EFF}" type="presParOf" srcId="{0E7DE84F-C548-9745-A989-A298BE61B4E6}" destId="{E0FEE4C6-D0A0-664C-B3CF-1732DB29DEC7}" srcOrd="0" destOrd="0" presId="urn:microsoft.com/office/officeart/2005/8/layout/StepDownProcess"/>
    <dgm:cxn modelId="{EEB51334-E307-1B4D-89D2-92899CE62969}" type="presParOf" srcId="{0E7DE84F-C548-9745-A989-A298BE61B4E6}" destId="{83B027C1-472B-E446-B366-748D375A4FC3}" srcOrd="1" destOrd="0" presId="urn:microsoft.com/office/officeart/2005/8/layout/StepDownProcess"/>
    <dgm:cxn modelId="{A6CF48FD-BD67-4244-86FC-E22289144879}" type="presParOf" srcId="{0E7DE84F-C548-9745-A989-A298BE61B4E6}" destId="{D91775FA-5AA2-6C41-8C86-76B5AB3F5A5C}" srcOrd="2" destOrd="0" presId="urn:microsoft.com/office/officeart/2005/8/layout/StepDownProcess"/>
    <dgm:cxn modelId="{2CA307F0-6693-D24D-89BD-C73505321CC7}" type="presParOf" srcId="{51F97B59-1D80-F34C-B74B-AF79F6B335DA}" destId="{3614C872-358D-624B-8B88-39F1E30C3B63}" srcOrd="1" destOrd="0" presId="urn:microsoft.com/office/officeart/2005/8/layout/StepDownProcess"/>
    <dgm:cxn modelId="{C7D00B41-E9EF-894E-AED7-2CAB4A59DF14}" type="presParOf" srcId="{51F97B59-1D80-F34C-B74B-AF79F6B335DA}" destId="{900789CA-3EDD-2943-9F7C-50E38CC0A974}" srcOrd="2" destOrd="0" presId="urn:microsoft.com/office/officeart/2005/8/layout/StepDownProcess"/>
    <dgm:cxn modelId="{CF75AC9E-FBF8-CA4C-AEC2-2B06B87999AB}" type="presParOf" srcId="{900789CA-3EDD-2943-9F7C-50E38CC0A974}" destId="{611AC184-82B6-0B4D-9186-CAD3EEF9673C}" srcOrd="0" destOrd="0" presId="urn:microsoft.com/office/officeart/2005/8/layout/StepDownProcess"/>
    <dgm:cxn modelId="{11B1C2DB-3223-2A42-AD3D-4346655E7068}" type="presParOf" srcId="{900789CA-3EDD-2943-9F7C-50E38CC0A974}" destId="{EBF44B73-C206-4D41-9500-EDBD03F45366}" srcOrd="1" destOrd="0" presId="urn:microsoft.com/office/officeart/2005/8/layout/StepDownProcess"/>
    <dgm:cxn modelId="{4D35B0DE-B53C-9941-9093-0E757BCC7253}" type="presParOf" srcId="{900789CA-3EDD-2943-9F7C-50E38CC0A974}" destId="{DDE10F85-862F-B34C-B8CF-F4203B12BCA4}" srcOrd="2" destOrd="0" presId="urn:microsoft.com/office/officeart/2005/8/layout/StepDownProcess"/>
    <dgm:cxn modelId="{4509990F-DF39-7C40-BFEC-BFB293F19A60}" type="presParOf" srcId="{51F97B59-1D80-F34C-B74B-AF79F6B335DA}" destId="{6D0489CD-4C0A-474A-BE21-553E1E2126E6}" srcOrd="3" destOrd="0" presId="urn:microsoft.com/office/officeart/2005/8/layout/StepDownProcess"/>
    <dgm:cxn modelId="{008C3231-0D75-F246-BF3A-F7FEE3CD0E7C}" type="presParOf" srcId="{51F97B59-1D80-F34C-B74B-AF79F6B335DA}" destId="{C8A17F64-B81C-2641-89CD-72C1251E0D2B}" srcOrd="4" destOrd="0" presId="urn:microsoft.com/office/officeart/2005/8/layout/StepDownProcess"/>
    <dgm:cxn modelId="{8AFDFA02-DE6B-1D40-B412-C3FA77332F80}" type="presParOf" srcId="{C8A17F64-B81C-2641-89CD-72C1251E0D2B}" destId="{8D3556A4-20E9-2340-809A-934743826E68}" srcOrd="0" destOrd="0" presId="urn:microsoft.com/office/officeart/2005/8/layout/StepDownProcess"/>
    <dgm:cxn modelId="{4A0B4233-16B2-0144-BD5C-4A1D6DEF66FE}" type="presParOf" srcId="{C8A17F64-B81C-2641-89CD-72C1251E0D2B}" destId="{48F685A6-5D57-2846-8C9A-A1A6E43FE49E}" srcOrd="1" destOrd="0" presId="urn:microsoft.com/office/officeart/2005/8/layout/StepDownProcess"/>
    <dgm:cxn modelId="{429D2315-4BD7-714C-BE50-E31D1F7B3E8A}" type="presParOf" srcId="{C8A17F64-B81C-2641-89CD-72C1251E0D2B}" destId="{56980BB5-04B5-EF46-88CD-82CB0EA2F2EA}" srcOrd="2" destOrd="0" presId="urn:microsoft.com/office/officeart/2005/8/layout/StepDownProcess"/>
    <dgm:cxn modelId="{7DE5E51E-E6D5-5948-BF27-C68B287B7729}" type="presParOf" srcId="{51F97B59-1D80-F34C-B74B-AF79F6B335DA}" destId="{39B0F41E-3058-064A-A901-77D84B92B0B7}" srcOrd="5" destOrd="0" presId="urn:microsoft.com/office/officeart/2005/8/layout/StepDownProcess"/>
    <dgm:cxn modelId="{A2134801-0A4E-1142-BDEA-5E4CF604A2C1}" type="presParOf" srcId="{51F97B59-1D80-F34C-B74B-AF79F6B335DA}" destId="{A14BBB54-9389-A146-8FBB-C95F6DD2E785}" srcOrd="6" destOrd="0" presId="urn:microsoft.com/office/officeart/2005/8/layout/StepDownProcess"/>
    <dgm:cxn modelId="{2A1CC15C-7336-1242-A87D-D64A4B0021E4}" type="presParOf" srcId="{A14BBB54-9389-A146-8FBB-C95F6DD2E785}" destId="{40CA2C67-D78E-364C-8F73-0C2AC122B084}" srcOrd="0" destOrd="0" presId="urn:microsoft.com/office/officeart/2005/8/layout/StepDownProcess"/>
    <dgm:cxn modelId="{C0EF61C7-3D0B-CA47-9756-8BBDD9E6F41F}" type="presParOf" srcId="{A14BBB54-9389-A146-8FBB-C95F6DD2E785}" destId="{336AAB4F-E269-AA4D-A264-48932EB7780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EE4C6-D0A0-664C-B3CF-1732DB29DEC7}">
      <dsp:nvSpPr>
        <dsp:cNvPr id="0" name=""/>
        <dsp:cNvSpPr/>
      </dsp:nvSpPr>
      <dsp:spPr>
        <a:xfrm rot="5400000">
          <a:off x="906291" y="940321"/>
          <a:ext cx="825806" cy="940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3B027C1-472B-E446-B366-748D375A4FC3}">
      <dsp:nvSpPr>
        <dsp:cNvPr id="0" name=""/>
        <dsp:cNvSpPr/>
      </dsp:nvSpPr>
      <dsp:spPr>
        <a:xfrm>
          <a:off x="660318" y="24898"/>
          <a:ext cx="1444541" cy="9730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shade val="80000"/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hlinkClick xmlns:r="http://schemas.openxmlformats.org/officeDocument/2006/relationships" r:id="rId1"/>
            </a:rPr>
            <a:t>Practice1</a:t>
          </a:r>
          <a:endParaRPr lang="es-ES" sz="2400" kern="1200" dirty="0"/>
        </a:p>
      </dsp:txBody>
      <dsp:txXfrm>
        <a:off x="707828" y="72408"/>
        <a:ext cx="1349521" cy="878055"/>
      </dsp:txXfrm>
    </dsp:sp>
    <dsp:sp modelId="{D91775FA-5AA2-6C41-8C86-76B5AB3F5A5C}">
      <dsp:nvSpPr>
        <dsp:cNvPr id="0" name=""/>
        <dsp:cNvSpPr/>
      </dsp:nvSpPr>
      <dsp:spPr>
        <a:xfrm>
          <a:off x="2146463" y="117703"/>
          <a:ext cx="2343548" cy="786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noProof="0" dirty="0" smtClean="0"/>
            <a:t>Run the simulation of wind direction analysis</a:t>
          </a:r>
          <a:endParaRPr lang="en-GB" sz="1600" kern="1200" noProof="0" dirty="0"/>
        </a:p>
      </dsp:txBody>
      <dsp:txXfrm>
        <a:off x="2146463" y="117703"/>
        <a:ext cx="2343548" cy="786482"/>
      </dsp:txXfrm>
    </dsp:sp>
    <dsp:sp modelId="{611AC184-82B6-0B4D-9186-CAD3EEF9673C}">
      <dsp:nvSpPr>
        <dsp:cNvPr id="0" name=""/>
        <dsp:cNvSpPr/>
      </dsp:nvSpPr>
      <dsp:spPr>
        <a:xfrm rot="5400000">
          <a:off x="2469798" y="2033405"/>
          <a:ext cx="825806" cy="940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39260"/>
            <a:satOff val="-1570"/>
            <a:lumOff val="533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F44B73-C206-4D41-9500-EDBD03F45366}">
      <dsp:nvSpPr>
        <dsp:cNvPr id="0" name=""/>
        <dsp:cNvSpPr/>
      </dsp:nvSpPr>
      <dsp:spPr>
        <a:xfrm>
          <a:off x="2145759" y="1117982"/>
          <a:ext cx="1600671" cy="9730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shade val="80000"/>
                <a:hueOff val="176073"/>
                <a:satOff val="-3895"/>
                <a:lumOff val="9808"/>
                <a:alphaOff val="0"/>
                <a:tint val="98000"/>
                <a:lumMod val="110000"/>
              </a:schemeClr>
            </a:gs>
            <a:gs pos="84000">
              <a:schemeClr val="accent3">
                <a:shade val="80000"/>
                <a:hueOff val="176073"/>
                <a:satOff val="-3895"/>
                <a:lumOff val="9808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err="1" smtClean="0">
              <a:hlinkClick xmlns:r="http://schemas.openxmlformats.org/officeDocument/2006/relationships" r:id="rId2"/>
            </a:rPr>
            <a:t>Practice</a:t>
          </a:r>
          <a:r>
            <a:rPr lang="es-ES" sz="2400" kern="1200" dirty="0" smtClean="0">
              <a:hlinkClick xmlns:r="http://schemas.openxmlformats.org/officeDocument/2006/relationships" r:id="rId2"/>
            </a:rPr>
            <a:t> 2</a:t>
          </a:r>
          <a:endParaRPr lang="es-ES" sz="2400" kern="1200" dirty="0"/>
        </a:p>
      </dsp:txBody>
      <dsp:txXfrm>
        <a:off x="2193269" y="1165492"/>
        <a:ext cx="1505651" cy="878055"/>
      </dsp:txXfrm>
    </dsp:sp>
    <dsp:sp modelId="{DDE10F85-862F-B34C-B8CF-F4203B12BCA4}">
      <dsp:nvSpPr>
        <dsp:cNvPr id="0" name=""/>
        <dsp:cNvSpPr/>
      </dsp:nvSpPr>
      <dsp:spPr>
        <a:xfrm>
          <a:off x="3965530" y="1210787"/>
          <a:ext cx="2494765" cy="786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/>
            <a:t>Modify/ </a:t>
          </a:r>
          <a:r>
            <a:rPr lang="de-DE" sz="1600" kern="1200" dirty="0" err="1" smtClean="0"/>
            <a:t>test</a:t>
          </a:r>
          <a:r>
            <a:rPr lang="de-DE" sz="1600" kern="1200" dirty="0" smtClean="0"/>
            <a:t> </a:t>
          </a:r>
          <a:r>
            <a:rPr lang="de-DE" sz="1600" kern="1200" dirty="0" err="1" smtClean="0"/>
            <a:t>the</a:t>
          </a:r>
          <a:r>
            <a:rPr lang="de-DE" sz="1600" kern="1200" dirty="0" smtClean="0"/>
            <a:t> </a:t>
          </a:r>
          <a:r>
            <a:rPr lang="de-DE" sz="1600" kern="1200" dirty="0" err="1" smtClean="0"/>
            <a:t>existing</a:t>
          </a:r>
          <a:r>
            <a:rPr lang="de-DE" sz="1600" kern="1200" dirty="0" smtClean="0"/>
            <a:t> MATLAB </a:t>
          </a:r>
          <a:r>
            <a:rPr lang="de-DE" sz="1600" kern="1200" dirty="0" err="1" smtClean="0"/>
            <a:t>programming</a:t>
          </a:r>
          <a:r>
            <a:rPr lang="de-DE" sz="1600" kern="1200" dirty="0" smtClean="0"/>
            <a:t> </a:t>
          </a:r>
          <a:endParaRPr lang="es-ES" sz="1600" kern="1200" dirty="0"/>
        </a:p>
      </dsp:txBody>
      <dsp:txXfrm>
        <a:off x="3965530" y="1210787"/>
        <a:ext cx="2494765" cy="786482"/>
      </dsp:txXfrm>
    </dsp:sp>
    <dsp:sp modelId="{8D3556A4-20E9-2340-809A-934743826E68}">
      <dsp:nvSpPr>
        <dsp:cNvPr id="0" name=""/>
        <dsp:cNvSpPr/>
      </dsp:nvSpPr>
      <dsp:spPr>
        <a:xfrm rot="5400000">
          <a:off x="3941713" y="3126490"/>
          <a:ext cx="825806" cy="940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78519"/>
            <a:satOff val="-3140"/>
            <a:lumOff val="1067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F685A6-5D57-2846-8C9A-A1A6E43FE49E}">
      <dsp:nvSpPr>
        <dsp:cNvPr id="0" name=""/>
        <dsp:cNvSpPr/>
      </dsp:nvSpPr>
      <dsp:spPr>
        <a:xfrm>
          <a:off x="3631201" y="2211067"/>
          <a:ext cx="1573618" cy="9730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shade val="80000"/>
                <a:hueOff val="352145"/>
                <a:satOff val="-7789"/>
                <a:lumOff val="19617"/>
                <a:alphaOff val="0"/>
                <a:tint val="98000"/>
                <a:lumMod val="110000"/>
              </a:schemeClr>
            </a:gs>
            <a:gs pos="84000">
              <a:schemeClr val="accent3">
                <a:shade val="80000"/>
                <a:hueOff val="352145"/>
                <a:satOff val="-7789"/>
                <a:lumOff val="19617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err="1" smtClean="0"/>
            <a:t>Practice</a:t>
          </a:r>
          <a:r>
            <a:rPr lang="es-ES" sz="2400" kern="1200" dirty="0" smtClean="0"/>
            <a:t> 3</a:t>
          </a:r>
          <a:endParaRPr lang="es-ES" sz="2400" kern="1200" dirty="0"/>
        </a:p>
      </dsp:txBody>
      <dsp:txXfrm>
        <a:off x="3678711" y="2258577"/>
        <a:ext cx="1478598" cy="878055"/>
      </dsp:txXfrm>
    </dsp:sp>
    <dsp:sp modelId="{56980BB5-04B5-EF46-88CD-82CB0EA2F2EA}">
      <dsp:nvSpPr>
        <dsp:cNvPr id="0" name=""/>
        <dsp:cNvSpPr/>
      </dsp:nvSpPr>
      <dsp:spPr>
        <a:xfrm>
          <a:off x="5311252" y="2303872"/>
          <a:ext cx="3323222" cy="786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Write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your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own</a:t>
          </a:r>
          <a:r>
            <a:rPr lang="es-ES" sz="1600" kern="1200" dirty="0" smtClean="0"/>
            <a:t> MATLAB-</a:t>
          </a:r>
          <a:r>
            <a:rPr lang="es-ES" sz="1600" kern="1200" dirty="0" err="1" smtClean="0"/>
            <a:t>code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for</a:t>
          </a:r>
          <a:r>
            <a:rPr lang="es-ES" sz="1600" kern="1200" dirty="0" smtClean="0"/>
            <a:t> </a:t>
          </a:r>
          <a:r>
            <a:rPr lang="en-GB" sz="1600" kern="1200" noProof="0" dirty="0" smtClean="0"/>
            <a:t>of wind direction analysis</a:t>
          </a:r>
          <a:r>
            <a:rPr lang="es-ES" sz="1600" kern="1200" dirty="0" smtClean="0"/>
            <a:t> </a:t>
          </a:r>
          <a:endParaRPr lang="es-ES" sz="1600" kern="1200" dirty="0"/>
        </a:p>
      </dsp:txBody>
      <dsp:txXfrm>
        <a:off x="5311252" y="2303872"/>
        <a:ext cx="3323222" cy="786482"/>
      </dsp:txXfrm>
    </dsp:sp>
    <dsp:sp modelId="{40CA2C67-D78E-364C-8F73-0C2AC122B084}">
      <dsp:nvSpPr>
        <dsp:cNvPr id="0" name=""/>
        <dsp:cNvSpPr/>
      </dsp:nvSpPr>
      <dsp:spPr>
        <a:xfrm>
          <a:off x="5116643" y="3304151"/>
          <a:ext cx="1690601" cy="9730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shade val="80000"/>
                <a:hueOff val="528218"/>
                <a:satOff val="-11684"/>
                <a:lumOff val="29425"/>
                <a:alphaOff val="0"/>
                <a:tint val="98000"/>
                <a:lumMod val="110000"/>
              </a:schemeClr>
            </a:gs>
            <a:gs pos="84000">
              <a:schemeClr val="accent3">
                <a:shade val="80000"/>
                <a:hueOff val="528218"/>
                <a:satOff val="-11684"/>
                <a:lumOff val="29425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Free </a:t>
          </a:r>
          <a:r>
            <a:rPr lang="es-ES" sz="2400" kern="1200" dirty="0" err="1" smtClean="0"/>
            <a:t>practice</a:t>
          </a:r>
          <a:endParaRPr lang="es-ES" sz="2400" kern="1200" dirty="0"/>
        </a:p>
      </dsp:txBody>
      <dsp:txXfrm>
        <a:off x="5164153" y="3351661"/>
        <a:ext cx="1595581" cy="878055"/>
      </dsp:txXfrm>
    </dsp:sp>
    <dsp:sp modelId="{336AAB4F-E269-AA4D-A264-48932EB77801}">
      <dsp:nvSpPr>
        <dsp:cNvPr id="0" name=""/>
        <dsp:cNvSpPr/>
      </dsp:nvSpPr>
      <dsp:spPr>
        <a:xfrm>
          <a:off x="6716782" y="3396956"/>
          <a:ext cx="2212209" cy="786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Code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any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analysis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algorihm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you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want</a:t>
          </a:r>
          <a:endParaRPr lang="es-ES" sz="1600" kern="1200" dirty="0"/>
        </a:p>
      </dsp:txBody>
      <dsp:txXfrm>
        <a:off x="6716782" y="3396956"/>
        <a:ext cx="2212209" cy="786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imagen_ioT4SME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92288" y="654713"/>
            <a:ext cx="4559431" cy="53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6" y="599725"/>
            <a:ext cx="8238707" cy="125882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116632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687477"/>
            <a:ext cx="7951248" cy="65329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dirty="0" smtClean="0"/>
              <a:t>Fare clic per modificare lo stile 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4" y="1556792"/>
            <a:ext cx="7989752" cy="4302009"/>
          </a:xfrm>
        </p:spPr>
        <p:txBody>
          <a:bodyPr>
            <a:normAutofit/>
          </a:bodyPr>
          <a:lstStyle>
            <a:lvl1pPr marL="457200" indent="-457200">
              <a:buFont typeface="Wingdings" charset="2"/>
              <a:buChar char="q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5912083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19718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50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7" y="3036575"/>
            <a:ext cx="7989751" cy="150484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7" y="4541419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4D362F57-4198-4F61-9A8F-0795FDC8BC3A}" type="datetime1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10.04.18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‹Nr.›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9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6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7"/>
            <a:ext cx="7989752" cy="1083329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5" y="2228004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6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AE5C121A-362D-4F88-908B-C9255EAB19D2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96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6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7"/>
            <a:ext cx="7989752" cy="10833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5"/>
            <a:ext cx="3593500" cy="57626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5" y="2926054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9" y="2228005"/>
            <a:ext cx="3601635" cy="57626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4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25A1CEEA-9FAD-408F-BF15-0FE1A4521D64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90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6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7"/>
            <a:ext cx="7989752" cy="1083329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8848B8BA-5713-4F7E-9ADA-32A013FA72A4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437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BB1DFBCD-9F18-4C51-A20B-AD2F9930F442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064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50" y="5141975"/>
            <a:ext cx="8238707" cy="127470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6" y="5262297"/>
            <a:ext cx="3536625" cy="689515"/>
          </a:xfrm>
          <a:prstGeom prst="rect">
            <a:avLst/>
          </a:prstGeo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21" y="5262297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24620A15-538B-4F65-AE2E-DA27B271BAA4}" type="datetime1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10.04.18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r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‹Nr.›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7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9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4A892C2B-2338-4E93-8EC6-0E70161756E4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782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6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7"/>
            <a:ext cx="7989752" cy="1083329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53153" y="5956136"/>
            <a:ext cx="1539777" cy="359861"/>
          </a:xfrm>
          <a:prstGeom prst="rect">
            <a:avLst/>
          </a:prstGeom>
        </p:spPr>
        <p:txBody>
          <a:bodyPr/>
          <a:lstStyle/>
          <a:p>
            <a:pPr defTabSz="457200"/>
            <a:fld id="{39B1D097-B70A-4776-96EF-DD6C97E35B52}" type="datetime1">
              <a:rPr lang="en-US" smtClean="0">
                <a:solidFill>
                  <a:prstClr val="black"/>
                </a:solidFill>
              </a:rPr>
              <a:pPr defTabSz="457200"/>
              <a:t>10.04.18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346209" cy="364187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prstClr val="black"/>
                </a:solidFill>
              </a:rPr>
              <a:pPr defTabSz="457200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15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4" y="599727"/>
            <a:ext cx="2057399" cy="58169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4" y="675728"/>
            <a:ext cx="1503123" cy="5183073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6" y="675728"/>
            <a:ext cx="5922209" cy="5183073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C5AA92DB-BF2D-49CC-85E1-8B78254DE778}" type="datetime1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10.04.18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6" y="5951812"/>
            <a:ext cx="5922209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</a:rPr>
              <a:t>Erasmus+ Strategic Partnership n° 2016-1-IT01-KA202-005561 IoT4SMES - Internet of Things for European Small and Medium Enterprises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425D84">
                    <a:lumMod val="75000"/>
                    <a:lumOff val="25000"/>
                  </a:srgbClr>
                </a:solidFill>
              </a:rPr>
              <a:pPr defTabSz="457200"/>
              <a:t>‹Nr.›</a:t>
            </a:fld>
            <a:endParaRPr lang="en-US" dirty="0">
              <a:solidFill>
                <a:srgbClr val="425D84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8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8C1153A-7123-4381-BB7B-EF9F2162912A}" type="datetimeFigureOut">
              <a:rPr lang="es-ES" smtClean="0"/>
              <a:pPr/>
              <a:t>10.04.18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7591A24-51B1-409E-9114-DB22C335C5C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templateII_IoT-01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260651"/>
            <a:ext cx="9144000" cy="65973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 descr="Sin título-3-03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4"/>
            <a:ext cx="7989752" cy="36307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8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hingspeak.com/apps/matlab_visualizations/223275/edit" TargetMode="External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2" Type="http://schemas.openxmlformats.org/officeDocument/2006/relationships/hyperlink" Target="https://thingspeak.com/apps/matlab_visualizations/202659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eu_flag_co_funded_pos_[rgb]_lef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7509" y="4872268"/>
            <a:ext cx="2512523" cy="716973"/>
          </a:xfrm>
          <a:prstGeom prst="rect">
            <a:avLst/>
          </a:prstGeom>
        </p:spPr>
      </p:pic>
      <p:pic>
        <p:nvPicPr>
          <p:cNvPr id="9" name="Immagine 2" descr="Risultati immagini per erasmusplu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4"/>
          <a:stretch>
            <a:fillRect/>
          </a:stretch>
        </p:blipFill>
        <p:spPr bwMode="auto">
          <a:xfrm>
            <a:off x="4805828" y="4855246"/>
            <a:ext cx="1926412" cy="661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" descr="C:\Users\Dario\AppData\Local\Microsoft\Windows\INetCache\Content.Word\logo_IoT4SMEs_estes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7" y="1268760"/>
            <a:ext cx="7877175" cy="168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232629" y="2996952"/>
            <a:ext cx="6678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/>
                </a:solidFill>
                <a:latin typeface="Corbel" pitchFamily="34" charset="0"/>
              </a:rPr>
              <a:t>DEMONSTRATOR FHM#1: </a:t>
            </a:r>
            <a:endParaRPr lang="en-US" sz="2800" b="1" dirty="0" smtClean="0">
              <a:solidFill>
                <a:schemeClr val="accent1"/>
              </a:solidFill>
              <a:latin typeface="Corbel" pitchFamily="34" charset="0"/>
            </a:endParaRPr>
          </a:p>
          <a:p>
            <a:pPr algn="ctr"/>
            <a:endParaRPr lang="en-US" sz="2800" b="1" dirty="0">
              <a:solidFill>
                <a:schemeClr val="accent1"/>
              </a:solidFill>
              <a:latin typeface="Corbel" pitchFamily="34" charset="0"/>
            </a:endParaRPr>
          </a:p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rbel" pitchFamily="34" charset="0"/>
              </a:rPr>
              <a:t>Analysis </a:t>
            </a:r>
            <a:r>
              <a:rPr lang="en-GB" sz="2800" dirty="0">
                <a:solidFill>
                  <a:schemeClr val="accent1"/>
                </a:solidFill>
                <a:latin typeface="Corbel" pitchFamily="34" charset="0"/>
              </a:rPr>
              <a:t>of  wind data</a:t>
            </a:r>
            <a:r>
              <a:rPr lang="de-DE" sz="2800" dirty="0">
                <a:solidFill>
                  <a:schemeClr val="accent1"/>
                </a:solidFill>
                <a:latin typeface="Corbel" pitchFamily="34" charset="0"/>
              </a:rPr>
              <a:t> </a:t>
            </a:r>
            <a:endParaRPr lang="es-ES" sz="2800" dirty="0">
              <a:solidFill>
                <a:schemeClr val="accent1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11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Contextualization</a:t>
            </a:r>
            <a:r>
              <a:rPr lang="es-ES" dirty="0" smtClean="0"/>
              <a:t>/1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</a:pPr>
            <a:endParaRPr lang="es-ES" sz="2800" dirty="0" smtClean="0"/>
          </a:p>
          <a:p>
            <a:pPr>
              <a:buFont typeface="Wingdings" charset="2"/>
              <a:buChar char="§"/>
            </a:pPr>
            <a:r>
              <a:rPr lang="en-GB" dirty="0" smtClean="0"/>
              <a:t>Data </a:t>
            </a:r>
            <a:r>
              <a:rPr lang="en-GB" dirty="0"/>
              <a:t>Analysis is often based on the online-aggregator </a:t>
            </a:r>
            <a:r>
              <a:rPr lang="en-GB" dirty="0" err="1"/>
              <a:t>ThingSpeak</a:t>
            </a:r>
            <a:r>
              <a:rPr lang="en-GB" dirty="0"/>
              <a:t> and </a:t>
            </a:r>
            <a:r>
              <a:rPr lang="en-GB" dirty="0" smtClean="0"/>
              <a:t>MATLAB</a:t>
            </a:r>
          </a:p>
          <a:p>
            <a:pPr>
              <a:buFont typeface="Wingdings" charset="2"/>
              <a:buChar char="§"/>
            </a:pPr>
            <a:r>
              <a:rPr lang="en-GB" dirty="0" smtClean="0"/>
              <a:t>This </a:t>
            </a:r>
            <a:r>
              <a:rPr lang="en-GB" dirty="0"/>
              <a:t>demonstrator will take you through a first simple data analysis example using data from an </a:t>
            </a:r>
            <a:r>
              <a:rPr lang="en-GB" dirty="0" err="1"/>
              <a:t>Arduino</a:t>
            </a:r>
            <a:r>
              <a:rPr lang="en-GB" dirty="0"/>
              <a:t>-based Weather </a:t>
            </a:r>
            <a:r>
              <a:rPr lang="en-GB" dirty="0" smtClean="0"/>
              <a:t>Station</a:t>
            </a:r>
          </a:p>
          <a:p>
            <a:pPr>
              <a:buFont typeface="Wingdings" charset="2"/>
              <a:buChar char="§"/>
            </a:pPr>
            <a:r>
              <a:rPr lang="en-GB" dirty="0" smtClean="0"/>
              <a:t>Data </a:t>
            </a:r>
            <a:r>
              <a:rPr lang="en-GB" dirty="0"/>
              <a:t>are collected and analysed by an MATLAB-based app running on a </a:t>
            </a:r>
            <a:r>
              <a:rPr lang="en-GB" dirty="0" err="1"/>
              <a:t>ThingSpeak</a:t>
            </a:r>
            <a:r>
              <a:rPr lang="en-GB" dirty="0"/>
              <a:t> online-aggregator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2294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Contextualization</a:t>
            </a:r>
            <a:r>
              <a:rPr lang="es-ES" dirty="0" smtClean="0"/>
              <a:t>/2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s-ES" sz="2800" dirty="0" smtClean="0"/>
          </a:p>
          <a:p>
            <a:pPr>
              <a:buFont typeface="Wingdings" charset="2"/>
              <a:buChar char="§"/>
            </a:pPr>
            <a:r>
              <a:rPr lang="en-GB" dirty="0" smtClean="0"/>
              <a:t>You </a:t>
            </a:r>
            <a:r>
              <a:rPr lang="en-GB" dirty="0"/>
              <a:t>will be able </a:t>
            </a:r>
            <a:r>
              <a:rPr lang="en-GB" dirty="0" smtClean="0"/>
              <a:t>to</a:t>
            </a:r>
            <a:endParaRPr lang="en-GB" sz="2000" dirty="0" smtClean="0"/>
          </a:p>
          <a:p>
            <a:pPr lvl="1">
              <a:buFont typeface="Wingdings" charset="2"/>
              <a:buChar char="§"/>
            </a:pPr>
            <a:r>
              <a:rPr lang="en-GB" dirty="0" smtClean="0"/>
              <a:t>Understand </a:t>
            </a:r>
            <a:r>
              <a:rPr lang="en-GB" dirty="0"/>
              <a:t>the system </a:t>
            </a:r>
            <a:r>
              <a:rPr lang="en-GB" dirty="0" smtClean="0"/>
              <a:t>design</a:t>
            </a:r>
          </a:p>
          <a:p>
            <a:pPr lvl="1">
              <a:buFont typeface="Wingdings" charset="2"/>
              <a:buChar char="§"/>
            </a:pPr>
            <a:r>
              <a:rPr lang="en-GB" dirty="0" smtClean="0"/>
              <a:t>Develop </a:t>
            </a:r>
            <a:r>
              <a:rPr lang="en-GB" dirty="0"/>
              <a:t>and understand the basic level analyses </a:t>
            </a:r>
            <a:r>
              <a:rPr lang="en-GB" dirty="0" smtClean="0"/>
              <a:t>algorithm</a:t>
            </a:r>
            <a:endParaRPr lang="de-DE" dirty="0" smtClean="0"/>
          </a:p>
          <a:p>
            <a:pPr lvl="1">
              <a:buFont typeface="Wingdings" charset="2"/>
              <a:buChar char="§"/>
            </a:pPr>
            <a:r>
              <a:rPr lang="en-GB" dirty="0" smtClean="0"/>
              <a:t>Operate </a:t>
            </a:r>
            <a:r>
              <a:rPr lang="en-GB" dirty="0"/>
              <a:t>programming tools on an cloud based aggregator </a:t>
            </a:r>
            <a:r>
              <a:rPr lang="en-GB" dirty="0" smtClean="0"/>
              <a:t>site</a:t>
            </a:r>
            <a:endParaRPr lang="de-DE" dirty="0" smtClean="0"/>
          </a:p>
          <a:p>
            <a:pPr lvl="1">
              <a:buFont typeface="Wingdings" charset="2"/>
              <a:buChar char="§"/>
            </a:pPr>
            <a:r>
              <a:rPr lang="en-GB" dirty="0" smtClean="0"/>
              <a:t>Learn </a:t>
            </a:r>
            <a:r>
              <a:rPr lang="en-GB" dirty="0"/>
              <a:t>how to extract collected data from a message stream </a:t>
            </a:r>
            <a:endParaRPr lang="de-DE" dirty="0" smtClean="0"/>
          </a:p>
          <a:p>
            <a:pPr lvl="1">
              <a:buFont typeface="Wingdings" charset="2"/>
              <a:buChar char="§"/>
            </a:pPr>
            <a:r>
              <a:rPr lang="en-GB" dirty="0" smtClean="0"/>
              <a:t>Program </a:t>
            </a:r>
            <a:r>
              <a:rPr lang="en-GB" dirty="0"/>
              <a:t>the analyses and the visualisation on aggregator </a:t>
            </a:r>
            <a:r>
              <a:rPr lang="en-GB" dirty="0" smtClean="0"/>
              <a:t>site</a:t>
            </a:r>
            <a:endParaRPr lang="de-DE" dirty="0" smtClean="0"/>
          </a:p>
          <a:p>
            <a:pPr lvl="1">
              <a:buFont typeface="Wingdings" charset="2"/>
              <a:buChar char="§"/>
            </a:pPr>
            <a:r>
              <a:rPr lang="en-GB" dirty="0" smtClean="0"/>
              <a:t>Run </a:t>
            </a:r>
            <a:r>
              <a:rPr lang="en-GB" dirty="0"/>
              <a:t>the algorithm and interpret the results </a:t>
            </a:r>
            <a:endParaRPr lang="de-D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47118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Orientation</a:t>
            </a:r>
            <a:r>
              <a:rPr lang="es-ES" dirty="0" smtClean="0"/>
              <a:t> 1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7124" y="2727391"/>
            <a:ext cx="7883308" cy="365393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With the next slide you will see the analysis algorithm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In </a:t>
            </a:r>
            <a:r>
              <a:rPr lang="de-DE" dirty="0" err="1"/>
              <a:t>order</a:t>
            </a:r>
            <a:r>
              <a:rPr lang="de-DE" dirty="0"/>
              <a:t> to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simulation</a:t>
            </a:r>
            <a:r>
              <a:rPr lang="de-DE" dirty="0"/>
              <a:t> 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smtClean="0">
                <a:hlinkClick r:id="rId2"/>
              </a:rPr>
              <a:t>here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In </a:t>
            </a:r>
            <a:r>
              <a:rPr lang="de-DE" dirty="0" err="1"/>
              <a:t>order</a:t>
            </a:r>
            <a:r>
              <a:rPr lang="de-DE" dirty="0"/>
              <a:t> to </a:t>
            </a:r>
            <a:r>
              <a:rPr lang="de-DE" dirty="0" err="1" smtClean="0"/>
              <a:t>review</a:t>
            </a:r>
            <a:r>
              <a:rPr lang="de-DE" dirty="0" smtClean="0"/>
              <a:t>/</a:t>
            </a:r>
            <a:r>
              <a:rPr lang="de-DE" dirty="0" err="1" smtClean="0"/>
              <a:t>modify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programming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app</a:t>
            </a:r>
            <a:r>
              <a:rPr lang="de-DE" dirty="0"/>
              <a:t> 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smtClean="0">
                <a:hlinkClick r:id="rId3"/>
              </a:rPr>
              <a:t>here</a:t>
            </a:r>
            <a:endParaRPr lang="de-DE" dirty="0" smtClean="0"/>
          </a:p>
          <a:p>
            <a:pPr marL="687150" lvl="1" indent="-514350">
              <a:buFont typeface="Arial"/>
              <a:buChar char="•"/>
            </a:pPr>
            <a:r>
              <a:rPr lang="de-DE" sz="2200" dirty="0" smtClean="0"/>
              <a:t>Account</a:t>
            </a:r>
            <a:r>
              <a:rPr lang="de-DE" sz="2200" dirty="0"/>
              <a:t>: </a:t>
            </a:r>
            <a:r>
              <a:rPr lang="de-DE" sz="2200" dirty="0" smtClean="0"/>
              <a:t>US:</a:t>
            </a:r>
            <a:r>
              <a:rPr lang="de-DE" sz="2200" dirty="0"/>
              <a:t>iot4smes@</a:t>
            </a:r>
            <a:r>
              <a:rPr lang="de-DE" sz="2200" dirty="0" smtClean="0"/>
              <a:t>uninettunouniversity.net, </a:t>
            </a:r>
            <a:r>
              <a:rPr lang="de-DE" sz="2200" dirty="0"/>
              <a:t>PW: Orientation1</a:t>
            </a:r>
            <a:endParaRPr lang="de-DE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In </a:t>
            </a:r>
            <a:r>
              <a:rPr lang="de-DE" dirty="0" err="1"/>
              <a:t>order</a:t>
            </a:r>
            <a:r>
              <a:rPr lang="de-DE" dirty="0"/>
              <a:t> to </a:t>
            </a:r>
            <a:r>
              <a:rPr lang="de-DE" dirty="0" err="1"/>
              <a:t>re-develop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app</a:t>
            </a:r>
            <a:r>
              <a:rPr lang="de-DE" dirty="0"/>
              <a:t> </a:t>
            </a:r>
            <a:r>
              <a:rPr lang="de-DE" dirty="0" err="1"/>
              <a:t>setup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own</a:t>
            </a:r>
            <a:r>
              <a:rPr lang="de-DE" dirty="0"/>
              <a:t> </a:t>
            </a:r>
            <a:r>
              <a:rPr lang="de-DE" dirty="0" err="1"/>
              <a:t>ThingSpeak</a:t>
            </a:r>
            <a:r>
              <a:rPr lang="de-DE" dirty="0"/>
              <a:t> </a:t>
            </a:r>
            <a:r>
              <a:rPr lang="de-DE" dirty="0" err="1"/>
              <a:t>account</a:t>
            </a:r>
            <a:endParaRPr lang="de-DE" dirty="0"/>
          </a:p>
          <a:p>
            <a:pPr marL="687150" lvl="1" indent="-514350">
              <a:buFont typeface="Arial"/>
              <a:buChar char="•"/>
            </a:pPr>
            <a:r>
              <a:rPr lang="de-DE" dirty="0"/>
              <a:t>Write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own</a:t>
            </a:r>
            <a:r>
              <a:rPr lang="de-DE" dirty="0"/>
              <a:t> MATLAB-code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editor</a:t>
            </a:r>
            <a:r>
              <a:rPr lang="de-DE" dirty="0"/>
              <a:t> box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run</a:t>
            </a:r>
            <a:endParaRPr lang="de-DE" dirty="0"/>
          </a:p>
          <a:p>
            <a:pPr marL="687150" lvl="1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  <p:pic>
        <p:nvPicPr>
          <p:cNvPr id="6" name="Bild 5" descr="dem1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3136"/>
            <a:ext cx="9144000" cy="4493898"/>
          </a:xfrm>
          <a:prstGeom prst="rect">
            <a:avLst/>
          </a:prstGeom>
          <a:ln>
            <a:solidFill>
              <a:schemeClr val="accent3"/>
            </a:solidFill>
          </a:ln>
        </p:spPr>
      </p:pic>
      <p:pic>
        <p:nvPicPr>
          <p:cNvPr id="5" name="Bild 4" descr="dem12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797152"/>
            <a:ext cx="17907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67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Orientation</a:t>
            </a:r>
            <a:r>
              <a:rPr lang="es-ES" dirty="0" smtClean="0"/>
              <a:t> 2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8" name="Inhaltsplatzhalter 4" descr="dem10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0" r="2650"/>
          <a:stretch>
            <a:fillRect/>
          </a:stretch>
        </p:blipFill>
        <p:spPr>
          <a:xfrm>
            <a:off x="683568" y="1622403"/>
            <a:ext cx="5400600" cy="4182861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6624228" y="1592796"/>
            <a:ext cx="2281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analysis algorithm</a:t>
            </a:r>
          </a:p>
          <a:p>
            <a:r>
              <a:rPr lang="en-GB" dirty="0" smtClean="0"/>
              <a:t>(basic level)</a:t>
            </a:r>
          </a:p>
        </p:txBody>
      </p:sp>
    </p:spTree>
    <p:extLst>
      <p:ext uri="{BB962C8B-B14F-4D97-AF65-F5344CB8AC3E}">
        <p14:creationId xmlns:p14="http://schemas.microsoft.com/office/powerpoint/2010/main" val="330050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Experimentation</a:t>
            </a:r>
            <a:endParaRPr lang="es-ES" sz="1800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414858"/>
              </p:ext>
            </p:extLst>
          </p:nvPr>
        </p:nvGraphicFramePr>
        <p:xfrm>
          <a:off x="35496" y="1557338"/>
          <a:ext cx="8928992" cy="430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33919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been able to understand and experiment with the wind direction analysis algorithm</a:t>
            </a:r>
          </a:p>
          <a:p>
            <a:pPr lvl="1"/>
            <a:r>
              <a:rPr lang="en-GB" dirty="0" smtClean="0"/>
              <a:t>Reading data from an </a:t>
            </a:r>
            <a:r>
              <a:rPr lang="en-GB" dirty="0" err="1" smtClean="0"/>
              <a:t>Arduino</a:t>
            </a:r>
            <a:r>
              <a:rPr lang="en-GB" dirty="0" smtClean="0"/>
              <a:t>-based Weather Station</a:t>
            </a:r>
            <a:r>
              <a:rPr lang="en-GB" dirty="0" smtClean="0"/>
              <a:t>  </a:t>
            </a:r>
          </a:p>
          <a:p>
            <a:pPr lvl="1"/>
            <a:r>
              <a:rPr lang="en-GB" dirty="0" smtClean="0"/>
              <a:t>Analysing data</a:t>
            </a:r>
          </a:p>
          <a:p>
            <a:pPr lvl="1"/>
            <a:r>
              <a:rPr lang="en-GB" dirty="0" smtClean="0"/>
              <a:t>Writing compass graph</a:t>
            </a:r>
          </a:p>
          <a:p>
            <a:pPr lvl="1"/>
            <a:r>
              <a:rPr lang="en-GB" dirty="0" smtClean="0"/>
              <a:t>code your own </a:t>
            </a:r>
            <a:r>
              <a:rPr lang="en-GB" dirty="0" err="1" smtClean="0"/>
              <a:t>ThingSpeak</a:t>
            </a:r>
            <a:r>
              <a:rPr lang="en-GB" dirty="0" smtClean="0"/>
              <a:t>/MATLAB programs</a:t>
            </a:r>
            <a:endParaRPr lang="en-GB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en-US" smtClean="0"/>
              <a:t>Erasmus+ Strategic Partnership n° 2016-1-IT01-KA202-005561</a:t>
            </a:r>
          </a:p>
          <a:p>
            <a:pPr defTabSz="457200"/>
            <a:r>
              <a:rPr lang="en-US" sz="1100" smtClean="0"/>
              <a:t>IoT4SMES - Internet of Things for European Small and Medium Enterprises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05655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eu_flag_co_funded_pos_[rgb]_lef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7509" y="4872268"/>
            <a:ext cx="2512523" cy="716973"/>
          </a:xfrm>
          <a:prstGeom prst="rect">
            <a:avLst/>
          </a:prstGeom>
        </p:spPr>
      </p:pic>
      <p:pic>
        <p:nvPicPr>
          <p:cNvPr id="9" name="Immagine 2" descr="Risultati immagini per erasmusplu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4"/>
          <a:stretch>
            <a:fillRect/>
          </a:stretch>
        </p:blipFill>
        <p:spPr bwMode="auto">
          <a:xfrm>
            <a:off x="4805828" y="4855246"/>
            <a:ext cx="1926412" cy="661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" descr="C:\Users\Dario\AppData\Local\Microsoft\Windows\INetCache\Content.Word\logo_IoT4SMEs_estes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7" y="1268760"/>
            <a:ext cx="7877175" cy="168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232629" y="3275692"/>
            <a:ext cx="6678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rbel" pitchFamily="34" charset="0"/>
              </a:rPr>
              <a:t>Erasmus+ Strategic Partnership nº 2016-1-IT01-KA202-005561</a:t>
            </a:r>
            <a:endParaRPr lang="es-ES" b="1" dirty="0">
              <a:solidFill>
                <a:schemeClr val="accent1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videndi">
  <a:themeElements>
    <a:clrScheme name="Personalizzato 3">
      <a:dk1>
        <a:sysClr val="windowText" lastClr="000000"/>
      </a:dk1>
      <a:lt1>
        <a:sysClr val="window" lastClr="FFFFFF"/>
      </a:lt1>
      <a:dk2>
        <a:srgbClr val="425D84"/>
      </a:dk2>
      <a:lt2>
        <a:srgbClr val="ACCBF9"/>
      </a:lt2>
      <a:accent1>
        <a:srgbClr val="425D84"/>
      </a:accent1>
      <a:accent2>
        <a:srgbClr val="6ABDB9"/>
      </a:accent2>
      <a:accent3>
        <a:srgbClr val="297FD5"/>
      </a:accent3>
      <a:accent4>
        <a:srgbClr val="9A9A9A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i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i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Macintosh PowerPoint</Application>
  <PresentationFormat>Bildschirmpräsentation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Diseño personalizado</vt:lpstr>
      <vt:lpstr>Dividendi</vt:lpstr>
      <vt:lpstr>PowerPoint-Präsentation</vt:lpstr>
      <vt:lpstr>Contextualization/1</vt:lpstr>
      <vt:lpstr>Contextualization/2</vt:lpstr>
      <vt:lpstr>Orientation 1</vt:lpstr>
      <vt:lpstr>Orientation 2</vt:lpstr>
      <vt:lpstr>Experimentation</vt:lpstr>
      <vt:lpstr>conclusions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Carla Garcia</dc:creator>
  <cp:lastModifiedBy>Manfred Leisenberg</cp:lastModifiedBy>
  <cp:revision>92</cp:revision>
  <dcterms:created xsi:type="dcterms:W3CDTF">2017-06-23T10:52:38Z</dcterms:created>
  <dcterms:modified xsi:type="dcterms:W3CDTF">2018-04-10T18:43:24Z</dcterms:modified>
</cp:coreProperties>
</file>